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542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372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25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255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904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53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0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377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63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21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331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522514" y="3047339"/>
            <a:ext cx="11234057" cy="201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el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04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abril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2021 al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día de hoy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04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octubre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2021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  <a:endParaRPr lang="es-MX" sz="8000" kern="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Servidora encargada de proporcionar la información: Lic. Karen Fabiola </a:t>
            </a:r>
            <a:r>
              <a:rPr lang="es-MX" sz="1400" dirty="0" err="1" smtClean="0"/>
              <a:t>Delabra</a:t>
            </a:r>
            <a:r>
              <a:rPr lang="es-MX" sz="1400" dirty="0" smtClean="0"/>
              <a:t> Secretaría Técnica.</a:t>
            </a:r>
          </a:p>
          <a:p>
            <a:pPr algn="ctr"/>
            <a:r>
              <a:rPr lang="es-MX" sz="1400" dirty="0" smtClean="0"/>
              <a:t>Servidora encargada de actualizar la Información: Lic. Susana Guadalupe Ortiz Galindo Titular Unidad de Transparencia.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3799570" y="5963803"/>
            <a:ext cx="4537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rgbClr val="FF0066"/>
                </a:solidFill>
              </a:rPr>
              <a:t>Fecha de actualización: </a:t>
            </a:r>
            <a:r>
              <a:rPr lang="es-MX" dirty="0" smtClean="0">
                <a:solidFill>
                  <a:srgbClr val="FF0066"/>
                </a:solidFill>
              </a:rPr>
              <a:t>04 </a:t>
            </a:r>
            <a:r>
              <a:rPr lang="es-MX" dirty="0" smtClean="0">
                <a:solidFill>
                  <a:srgbClr val="FF0066"/>
                </a:solidFill>
              </a:rPr>
              <a:t>de </a:t>
            </a:r>
            <a:r>
              <a:rPr lang="es-MX" dirty="0" smtClean="0">
                <a:solidFill>
                  <a:srgbClr val="FF0066"/>
                </a:solidFill>
              </a:rPr>
              <a:t>octubre </a:t>
            </a:r>
            <a:r>
              <a:rPr lang="es-MX" dirty="0" smtClean="0">
                <a:solidFill>
                  <a:srgbClr val="FF0066"/>
                </a:solidFill>
              </a:rPr>
              <a:t>de </a:t>
            </a:r>
            <a:r>
              <a:rPr lang="es-MX" dirty="0">
                <a:solidFill>
                  <a:srgbClr val="FF0066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2trim21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trim21" id="{7D117463-D3D5-487A-B944-85EB58C97588}" vid="{AD20B544-3527-48F5-A196-7A2D5F10D5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2trim21</Template>
  <TotalTime>17</TotalTime>
  <Words>80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Corbel</vt:lpstr>
      <vt:lpstr>Kulim Park</vt:lpstr>
      <vt:lpstr>Montserrat</vt:lpstr>
      <vt:lpstr>2trim21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</cp:lastModifiedBy>
  <cp:revision>16</cp:revision>
  <dcterms:created xsi:type="dcterms:W3CDTF">2020-04-06T18:26:17Z</dcterms:created>
  <dcterms:modified xsi:type="dcterms:W3CDTF">2021-10-05T03:18:41Z</dcterms:modified>
</cp:coreProperties>
</file>